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2" r:id="rId3"/>
    <p:sldId id="260" r:id="rId4"/>
    <p:sldId id="263" r:id="rId5"/>
    <p:sldId id="262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57" r:id="rId14"/>
    <p:sldId id="258" r:id="rId15"/>
    <p:sldId id="259" r:id="rId16"/>
    <p:sldId id="264" r:id="rId17"/>
    <p:sldId id="274" r:id="rId18"/>
    <p:sldId id="273" r:id="rId19"/>
    <p:sldId id="272" r:id="rId20"/>
    <p:sldId id="275" r:id="rId21"/>
    <p:sldId id="271" r:id="rId22"/>
    <p:sldId id="276" r:id="rId23"/>
    <p:sldId id="279" r:id="rId24"/>
    <p:sldId id="278" r:id="rId25"/>
    <p:sldId id="285" r:id="rId26"/>
    <p:sldId id="277" r:id="rId27"/>
    <p:sldId id="280" r:id="rId28"/>
    <p:sldId id="284" r:id="rId29"/>
    <p:sldId id="281" r:id="rId30"/>
    <p:sldId id="283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616B7-D286-486C-AE39-28B70E0EF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6A50B7-BC27-43A7-A190-2490560D7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95AAA-F186-48C5-B3C0-82C44F8B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9B55-6BE5-4CEA-BFED-579A2A59F7B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E4A8E-BBB2-4A71-A241-044917265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771E4-62A5-407D-A027-BF08F0929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0373-BA03-4D13-ACF8-5703BF61B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07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4CCEB-6B55-4D23-97E2-835ED39A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A6104B-56CC-4371-8463-49FE06D6D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1306B-F0F9-4BA2-8777-BA2CE3AD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9B55-6BE5-4CEA-BFED-579A2A59F7B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E8D27-FCC4-4F40-9E4D-FDDA77749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378C1-4354-41A4-B547-8E45E1CF4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0373-BA03-4D13-ACF8-5703BF61B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68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BE637E-3FF1-4C70-ABBB-042C6A27EF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70A9B3-E750-4175-BAA0-6FAB9CA89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1891D-CF4A-4C81-BCCD-16D252312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9B55-6BE5-4CEA-BFED-579A2A59F7B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D7D9A-45D8-4B8C-8D58-3A9C917D3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72FC7-D434-42E9-8A3F-FCB94E3DD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0373-BA03-4D13-ACF8-5703BF61B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56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1C98A-13C7-41D5-814E-83B99C62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E680E-2CD8-4B08-A154-F3941A989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676C5-A88B-4BD8-A7FE-C5E01CAD8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9B55-6BE5-4CEA-BFED-579A2A59F7B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38783-8B7D-4954-A87A-D759FA5CA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7BC83-F60E-4CF4-BF00-F0045CC0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0373-BA03-4D13-ACF8-5703BF61B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86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FA577-DBBD-42A2-8D6B-994E650D3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00FB2-573E-40A6-A4F7-4EACC6679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1BF7F-C34F-451D-A5F8-66AD7316B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9B55-6BE5-4CEA-BFED-579A2A59F7B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7FDEB-6F3D-4618-9352-98F6F55DA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1A5F0-E092-4518-9F5E-9457EC93A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0373-BA03-4D13-ACF8-5703BF61B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4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C639B-9501-4F93-9E02-D7EBC90AC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16599-D40C-48D2-AF73-390F2D8F9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9FD21-2C8E-420C-B935-E2E7C35D8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EAF71-D630-4FEF-9B5A-A0A346C2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9B55-6BE5-4CEA-BFED-579A2A59F7B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05425-EDD6-4ED2-BB67-9CAD0D97B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C2456-AA41-4863-A519-55DD98DCE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0373-BA03-4D13-ACF8-5703BF61B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9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BDDFF-724F-429F-B39E-5EE7E64E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73C04-9427-4050-992D-63356D5D4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17BCE7-672C-4023-A171-73958FF3D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EE0C8-8F5C-4E1E-9FAF-2D5C55485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56683-A60F-4AE5-94D8-4AC116F7B6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FCEB34-ADDE-4E3E-95B0-335C49F4F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9B55-6BE5-4CEA-BFED-579A2A59F7B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D47EAD-2933-412A-9DB0-86DB7414B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C5FF59-336A-4998-AA85-117057B2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0373-BA03-4D13-ACF8-5703BF61B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45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A6493-FBCB-4F54-8ED6-DED7F499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54A43B-2F50-4920-BFE6-B120619D3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9B55-6BE5-4CEA-BFED-579A2A59F7B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05965-6C45-45F3-8586-D31097E8A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9C0315-D31D-450C-99A5-586869A8B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0373-BA03-4D13-ACF8-5703BF61B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96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24E9AC-AB56-4657-BE68-4A1E65D17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9B55-6BE5-4CEA-BFED-579A2A59F7B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D8F00-0F91-47BA-BE5E-7D3C5D8BA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77D48-B229-480C-95DF-01399104F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0373-BA03-4D13-ACF8-5703BF61B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39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557EA-E914-4EAB-AD3A-5D6D83B48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E5539-B428-4B93-9547-4515FF420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52AAF-C5C8-4B50-A649-9E549E0B4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5E55E-2157-4552-8F13-99B29C6DF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9B55-6BE5-4CEA-BFED-579A2A59F7B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987F4-A2E2-4BE5-B036-3128F704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96765-D286-4E9B-B72D-8C9664C35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0373-BA03-4D13-ACF8-5703BF61B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80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DC6E6-9058-41A2-B307-81983DC9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60CA8F-6B69-4EDA-A027-821BA45A6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7B0E7-99F6-47E3-AD83-3C69B6B68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3B379-3AD0-42D4-A65A-92C87E05B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9B55-6BE5-4CEA-BFED-579A2A59F7B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9796A-3D25-4422-8ABF-C3AF28BF7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69873-23DC-4108-BDAB-0F561CF4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0373-BA03-4D13-ACF8-5703BF61B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3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DCE19B-39A0-4AF6-9BEB-54947FE7C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16A8C-590A-45B2-AF21-A61BAFBD0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06028-054E-42D1-9486-49B21B03D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B9B55-6BE5-4CEA-BFED-579A2A59F7B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E9E59-4094-42FB-91CC-168808CD3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F1E29-B91A-40F0-8FD7-0AA2E1B80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B0373-BA03-4D13-ACF8-5703BF61B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14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096F4-D034-4308-B5B8-59980A03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641A8-ACC0-4549-9AF4-E42616FF1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Explain to the Cubs that on each slide there will be an action. If that action appears on a coloured square for their Six, they should do that action on screen.</a:t>
            </a:r>
          </a:p>
          <a:p>
            <a:r>
              <a:rPr lang="en-GB" dirty="0"/>
              <a:t>For example, the first action is for blue Six to wave, followed by a thumbs up from Red Six, point from Yellow and Green Six then put their little finger up.</a:t>
            </a:r>
          </a:p>
          <a:p>
            <a:r>
              <a:rPr lang="en-GB" dirty="0"/>
              <a:t>As the slides progress, multiple Sixes are given an action.</a:t>
            </a:r>
          </a:p>
          <a:p>
            <a:r>
              <a:rPr lang="en-GB" dirty="0"/>
              <a:t>The slide set is built for a Red, Green, Blue and Yellow Six. You can easily update for your own Sixes.</a:t>
            </a:r>
          </a:p>
        </p:txBody>
      </p:sp>
    </p:spTree>
    <p:extLst>
      <p:ext uri="{BB962C8B-B14F-4D97-AF65-F5344CB8AC3E}">
        <p14:creationId xmlns:p14="http://schemas.microsoft.com/office/powerpoint/2010/main" val="312616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2E2EAD-2B08-4957-93E4-D8F4E587E4DE}"/>
              </a:ext>
            </a:extLst>
          </p:cNvPr>
          <p:cNvSpPr/>
          <p:nvPr/>
        </p:nvSpPr>
        <p:spPr>
          <a:xfrm>
            <a:off x="249382" y="247073"/>
            <a:ext cx="5560291" cy="64031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utoShape 2" descr="Little Finger Illustrations, Royalty-Free Vector Graphics &amp; Clip ...">
            <a:extLst>
              <a:ext uri="{FF2B5EF4-FFF2-40B4-BE49-F238E27FC236}">
                <a16:creationId xmlns:a16="http://schemas.microsoft.com/office/drawing/2014/main" id="{1FBB4F74-84DB-40F7-981B-1BEA84FEB3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625528-2B7D-46A4-9957-5A3AADD45F28}"/>
              </a:ext>
            </a:extLst>
          </p:cNvPr>
          <p:cNvSpPr/>
          <p:nvPr/>
        </p:nvSpPr>
        <p:spPr>
          <a:xfrm>
            <a:off x="6248400" y="247073"/>
            <a:ext cx="5560291" cy="640310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266" name="Picture 2" descr="Library of spin around clip royalty free download png files ...">
            <a:extLst>
              <a:ext uri="{FF2B5EF4-FFF2-40B4-BE49-F238E27FC236}">
                <a16:creationId xmlns:a16="http://schemas.microsoft.com/office/drawing/2014/main" id="{D92FE290-8E0B-4825-9CAE-5E49BC1BE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057" y="990600"/>
            <a:ext cx="42862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Kids! Let's warm up for Drama! : text, images, music, video ...">
            <a:extLst>
              <a:ext uri="{FF2B5EF4-FFF2-40B4-BE49-F238E27FC236}">
                <a16:creationId xmlns:a16="http://schemas.microsoft.com/office/drawing/2014/main" id="{1565A7D7-805B-4490-AD0B-C50B06243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38" y="1436615"/>
            <a:ext cx="4249578" cy="367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475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2E2EAD-2B08-4957-93E4-D8F4E587E4DE}"/>
              </a:ext>
            </a:extLst>
          </p:cNvPr>
          <p:cNvSpPr/>
          <p:nvPr/>
        </p:nvSpPr>
        <p:spPr>
          <a:xfrm>
            <a:off x="249382" y="247073"/>
            <a:ext cx="5560291" cy="64031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utoShape 2" descr="Little Finger Illustrations, Royalty-Free Vector Graphics &amp; Clip ...">
            <a:extLst>
              <a:ext uri="{FF2B5EF4-FFF2-40B4-BE49-F238E27FC236}">
                <a16:creationId xmlns:a16="http://schemas.microsoft.com/office/drawing/2014/main" id="{1FBB4F74-84DB-40F7-981B-1BEA84FEB3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625528-2B7D-46A4-9957-5A3AADD45F28}"/>
              </a:ext>
            </a:extLst>
          </p:cNvPr>
          <p:cNvSpPr/>
          <p:nvPr/>
        </p:nvSpPr>
        <p:spPr>
          <a:xfrm>
            <a:off x="6248400" y="247073"/>
            <a:ext cx="5560291" cy="64031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338" name="Picture 2" descr="Sport Theme Cliparts - Kids Exercise Clipart Png, Transparent Png ...">
            <a:extLst>
              <a:ext uri="{FF2B5EF4-FFF2-40B4-BE49-F238E27FC236}">
                <a16:creationId xmlns:a16="http://schemas.microsoft.com/office/drawing/2014/main" id="{AA69506B-6A78-4FA4-9DA5-001C2378B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498" y="1798782"/>
            <a:ext cx="3286851" cy="326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Big Image - Dark Skin Boy Clipart - Png Download (#1279567 ...">
            <a:extLst>
              <a:ext uri="{FF2B5EF4-FFF2-40B4-BE49-F238E27FC236}">
                <a16:creationId xmlns:a16="http://schemas.microsoft.com/office/drawing/2014/main" id="{D961EE55-979C-412A-96A4-10A10B1F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52" y="1151081"/>
            <a:ext cx="1679549" cy="459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119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2E2EAD-2B08-4957-93E4-D8F4E587E4DE}"/>
              </a:ext>
            </a:extLst>
          </p:cNvPr>
          <p:cNvSpPr/>
          <p:nvPr/>
        </p:nvSpPr>
        <p:spPr>
          <a:xfrm>
            <a:off x="249382" y="247073"/>
            <a:ext cx="5560291" cy="640310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utoShape 2" descr="Little Finger Illustrations, Royalty-Free Vector Graphics &amp; Clip ...">
            <a:extLst>
              <a:ext uri="{FF2B5EF4-FFF2-40B4-BE49-F238E27FC236}">
                <a16:creationId xmlns:a16="http://schemas.microsoft.com/office/drawing/2014/main" id="{1FBB4F74-84DB-40F7-981B-1BEA84FEB3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625528-2B7D-46A4-9957-5A3AADD45F28}"/>
              </a:ext>
            </a:extLst>
          </p:cNvPr>
          <p:cNvSpPr/>
          <p:nvPr/>
        </p:nvSpPr>
        <p:spPr>
          <a:xfrm>
            <a:off x="6248400" y="247073"/>
            <a:ext cx="5560291" cy="640310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314" name="Picture 2" descr="Free Fitness and Exercise Clipart - Clip Art Pictures - Graphics ...">
            <a:extLst>
              <a:ext uri="{FF2B5EF4-FFF2-40B4-BE49-F238E27FC236}">
                <a16:creationId xmlns:a16="http://schemas.microsoft.com/office/drawing/2014/main" id="{D56EA83A-1867-47A1-9D27-4A563082A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87798"/>
            <a:ext cx="3434916" cy="348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Balance clipart kid, Picture #250580 balance clipart kid">
            <a:extLst>
              <a:ext uri="{FF2B5EF4-FFF2-40B4-BE49-F238E27FC236}">
                <a16:creationId xmlns:a16="http://schemas.microsoft.com/office/drawing/2014/main" id="{AF287E0D-45E3-4E74-9296-126C78333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545" y="1276350"/>
            <a:ext cx="3810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407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2B2037-BCFF-4096-97B1-6FD1EAD9EE3A}"/>
              </a:ext>
            </a:extLst>
          </p:cNvPr>
          <p:cNvSpPr/>
          <p:nvPr/>
        </p:nvSpPr>
        <p:spPr>
          <a:xfrm>
            <a:off x="101599" y="73891"/>
            <a:ext cx="5791201" cy="3084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FA4367-75F1-486A-BD21-E0A4E491514E}"/>
              </a:ext>
            </a:extLst>
          </p:cNvPr>
          <p:cNvSpPr/>
          <p:nvPr/>
        </p:nvSpPr>
        <p:spPr>
          <a:xfrm>
            <a:off x="6294581" y="3438237"/>
            <a:ext cx="5791201" cy="308494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47892C-9A98-4627-9BA2-22D4C16D33B1}"/>
              </a:ext>
            </a:extLst>
          </p:cNvPr>
          <p:cNvSpPr/>
          <p:nvPr/>
        </p:nvSpPr>
        <p:spPr>
          <a:xfrm>
            <a:off x="101599" y="3429000"/>
            <a:ext cx="5791201" cy="30849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F77DA3-3487-4C59-B9D6-C45DBE44158D}"/>
              </a:ext>
            </a:extLst>
          </p:cNvPr>
          <p:cNvSpPr/>
          <p:nvPr/>
        </p:nvSpPr>
        <p:spPr>
          <a:xfrm>
            <a:off x="6294581" y="150217"/>
            <a:ext cx="5661891" cy="308494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Pat Your Head Body Parts Actions EYFS Illustration - Twinkl">
            <a:extLst>
              <a:ext uri="{FF2B5EF4-FFF2-40B4-BE49-F238E27FC236}">
                <a16:creationId xmlns:a16="http://schemas.microsoft.com/office/drawing/2014/main" id="{3845A002-D34C-4697-8E8B-6B0F63BCD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43" y="4080524"/>
            <a:ext cx="3600739" cy="180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apping 1 Illustration - Twinkl">
            <a:extLst>
              <a:ext uri="{FF2B5EF4-FFF2-40B4-BE49-F238E27FC236}">
                <a16:creationId xmlns:a16="http://schemas.microsoft.com/office/drawing/2014/main" id="{7DC44D97-F082-4987-A433-B1182D814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294" y="688961"/>
            <a:ext cx="3219036" cy="160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arch Results for standing - Clip Art - Pictures - Graphics ...">
            <a:extLst>
              <a:ext uri="{FF2B5EF4-FFF2-40B4-BE49-F238E27FC236}">
                <a16:creationId xmlns:a16="http://schemas.microsoft.com/office/drawing/2014/main" id="{931BCA89-4D97-4C25-AE90-20C2476F5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72" y="915957"/>
            <a:ext cx="20955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ree Yoga Clipart at GetDrawings | Free download">
            <a:extLst>
              <a:ext uri="{FF2B5EF4-FFF2-40B4-BE49-F238E27FC236}">
                <a16:creationId xmlns:a16="http://schemas.microsoft.com/office/drawing/2014/main" id="{BF1BFE10-9C6C-4537-95A2-C09C3A9B3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355" y="4000902"/>
            <a:ext cx="1959481" cy="196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381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2B2037-BCFF-4096-97B1-6FD1EAD9EE3A}"/>
              </a:ext>
            </a:extLst>
          </p:cNvPr>
          <p:cNvSpPr/>
          <p:nvPr/>
        </p:nvSpPr>
        <p:spPr>
          <a:xfrm>
            <a:off x="101599" y="73891"/>
            <a:ext cx="5791201" cy="3084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FA4367-75F1-486A-BD21-E0A4E491514E}"/>
              </a:ext>
            </a:extLst>
          </p:cNvPr>
          <p:cNvSpPr/>
          <p:nvPr/>
        </p:nvSpPr>
        <p:spPr>
          <a:xfrm>
            <a:off x="6294581" y="3438237"/>
            <a:ext cx="5791201" cy="308494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47892C-9A98-4627-9BA2-22D4C16D33B1}"/>
              </a:ext>
            </a:extLst>
          </p:cNvPr>
          <p:cNvSpPr/>
          <p:nvPr/>
        </p:nvSpPr>
        <p:spPr>
          <a:xfrm>
            <a:off x="101599" y="3429000"/>
            <a:ext cx="5791201" cy="30849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F77DA3-3487-4C59-B9D6-C45DBE44158D}"/>
              </a:ext>
            </a:extLst>
          </p:cNvPr>
          <p:cNvSpPr/>
          <p:nvPr/>
        </p:nvSpPr>
        <p:spPr>
          <a:xfrm>
            <a:off x="6294581" y="150217"/>
            <a:ext cx="5661891" cy="308494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Pat Your Head Body Parts Actions EYFS Illustration - Twinkl">
            <a:extLst>
              <a:ext uri="{FF2B5EF4-FFF2-40B4-BE49-F238E27FC236}">
                <a16:creationId xmlns:a16="http://schemas.microsoft.com/office/drawing/2014/main" id="{3845A002-D34C-4697-8E8B-6B0F63BCD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311" y="593535"/>
            <a:ext cx="3600739" cy="180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apping 1 Illustration - Twinkl">
            <a:extLst>
              <a:ext uri="{FF2B5EF4-FFF2-40B4-BE49-F238E27FC236}">
                <a16:creationId xmlns:a16="http://schemas.microsoft.com/office/drawing/2014/main" id="{7DC44D97-F082-4987-A433-B1182D814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63" y="4087943"/>
            <a:ext cx="3219036" cy="160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arch Results for standing - Clip Art - Pictures - Graphics ...">
            <a:extLst>
              <a:ext uri="{FF2B5EF4-FFF2-40B4-BE49-F238E27FC236}">
                <a16:creationId xmlns:a16="http://schemas.microsoft.com/office/drawing/2014/main" id="{931BCA89-4D97-4C25-AE90-20C2476F5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2" y="4171084"/>
            <a:ext cx="20955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ree Yoga Clipart at GetDrawings | Free download">
            <a:extLst>
              <a:ext uri="{FF2B5EF4-FFF2-40B4-BE49-F238E27FC236}">
                <a16:creationId xmlns:a16="http://schemas.microsoft.com/office/drawing/2014/main" id="{830A87A2-B634-402E-99F2-B903F653C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2" y="352066"/>
            <a:ext cx="2346531" cy="235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671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2B2037-BCFF-4096-97B1-6FD1EAD9EE3A}"/>
              </a:ext>
            </a:extLst>
          </p:cNvPr>
          <p:cNvSpPr/>
          <p:nvPr/>
        </p:nvSpPr>
        <p:spPr>
          <a:xfrm>
            <a:off x="101599" y="73891"/>
            <a:ext cx="5791201" cy="3084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FA4367-75F1-486A-BD21-E0A4E491514E}"/>
              </a:ext>
            </a:extLst>
          </p:cNvPr>
          <p:cNvSpPr/>
          <p:nvPr/>
        </p:nvSpPr>
        <p:spPr>
          <a:xfrm>
            <a:off x="6294581" y="3438237"/>
            <a:ext cx="5791201" cy="308494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47892C-9A98-4627-9BA2-22D4C16D33B1}"/>
              </a:ext>
            </a:extLst>
          </p:cNvPr>
          <p:cNvSpPr/>
          <p:nvPr/>
        </p:nvSpPr>
        <p:spPr>
          <a:xfrm>
            <a:off x="101599" y="3429000"/>
            <a:ext cx="5791201" cy="30849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F77DA3-3487-4C59-B9D6-C45DBE44158D}"/>
              </a:ext>
            </a:extLst>
          </p:cNvPr>
          <p:cNvSpPr/>
          <p:nvPr/>
        </p:nvSpPr>
        <p:spPr>
          <a:xfrm>
            <a:off x="6294581" y="150217"/>
            <a:ext cx="5661891" cy="308494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Pat Head Clipart">
            <a:extLst>
              <a:ext uri="{FF2B5EF4-FFF2-40B4-BE49-F238E27FC236}">
                <a16:creationId xmlns:a16="http://schemas.microsoft.com/office/drawing/2014/main" id="{83DA2ED4-2E9E-474F-8DB4-386D62DB7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63" y="150217"/>
            <a:ext cx="2550215" cy="255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ab Drawing PNG, Clipart, Art, Cartoon, Clip Art, Dab, Deviantart ...">
            <a:extLst>
              <a:ext uri="{FF2B5EF4-FFF2-40B4-BE49-F238E27FC236}">
                <a16:creationId xmlns:a16="http://schemas.microsoft.com/office/drawing/2014/main" id="{64197430-C54A-4D17-ACDC-793C037C4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423" y="468961"/>
            <a:ext cx="2690205" cy="229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Jump clipart boy smile, Jump boy smile Transparent FREE for ...">
            <a:extLst>
              <a:ext uri="{FF2B5EF4-FFF2-40B4-BE49-F238E27FC236}">
                <a16:creationId xmlns:a16="http://schemas.microsoft.com/office/drawing/2014/main" id="{FF23378F-3045-431A-A3CA-5EF44934C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3993571"/>
            <a:ext cx="1955801" cy="195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Library of spin around clip royalty free download png files ...">
            <a:extLst>
              <a:ext uri="{FF2B5EF4-FFF2-40B4-BE49-F238E27FC236}">
                <a16:creationId xmlns:a16="http://schemas.microsoft.com/office/drawing/2014/main" id="{83B240E6-339D-4F32-A32A-ED77B0CE8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994" y="3803287"/>
            <a:ext cx="1883151" cy="200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51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2B2037-BCFF-4096-97B1-6FD1EAD9EE3A}"/>
              </a:ext>
            </a:extLst>
          </p:cNvPr>
          <p:cNvSpPr/>
          <p:nvPr/>
        </p:nvSpPr>
        <p:spPr>
          <a:xfrm>
            <a:off x="101599" y="73891"/>
            <a:ext cx="5791201" cy="3084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FA4367-75F1-486A-BD21-E0A4E491514E}"/>
              </a:ext>
            </a:extLst>
          </p:cNvPr>
          <p:cNvSpPr/>
          <p:nvPr/>
        </p:nvSpPr>
        <p:spPr>
          <a:xfrm>
            <a:off x="6294581" y="3438237"/>
            <a:ext cx="5791201" cy="308494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47892C-9A98-4627-9BA2-22D4C16D33B1}"/>
              </a:ext>
            </a:extLst>
          </p:cNvPr>
          <p:cNvSpPr/>
          <p:nvPr/>
        </p:nvSpPr>
        <p:spPr>
          <a:xfrm>
            <a:off x="101599" y="3429000"/>
            <a:ext cx="5791201" cy="30849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F77DA3-3487-4C59-B9D6-C45DBE44158D}"/>
              </a:ext>
            </a:extLst>
          </p:cNvPr>
          <p:cNvSpPr/>
          <p:nvPr/>
        </p:nvSpPr>
        <p:spPr>
          <a:xfrm>
            <a:off x="6294581" y="150217"/>
            <a:ext cx="5661891" cy="308494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Free Thumbs Up, Download Free Clip Art, Free Clip Art on Clipart ...">
            <a:extLst>
              <a:ext uri="{FF2B5EF4-FFF2-40B4-BE49-F238E27FC236}">
                <a16:creationId xmlns:a16="http://schemas.microsoft.com/office/drawing/2014/main" id="{B08B86EB-CF47-4D07-9CCF-C46D11B54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6" y="344055"/>
            <a:ext cx="19907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ittle Finger Illustrations, Royalty-Free Vector Graphics &amp; Clip ...">
            <a:extLst>
              <a:ext uri="{FF2B5EF4-FFF2-40B4-BE49-F238E27FC236}">
                <a16:creationId xmlns:a16="http://schemas.microsoft.com/office/drawing/2014/main" id="{71BA20C4-4F98-43E8-ACB6-FA86BE3BF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19" y="798782"/>
            <a:ext cx="1787814" cy="178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tick Out Your Tongue Clipart | Free Images at Clker.com - vector ...">
            <a:extLst>
              <a:ext uri="{FF2B5EF4-FFF2-40B4-BE49-F238E27FC236}">
                <a16:creationId xmlns:a16="http://schemas.microsoft.com/office/drawing/2014/main" id="{83AAE66F-A895-4E71-A24F-1C518AF6C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023" y="4054763"/>
            <a:ext cx="1656502" cy="191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ibrary of wink girl jpg transparent stock png files ...">
            <a:extLst>
              <a:ext uri="{FF2B5EF4-FFF2-40B4-BE49-F238E27FC236}">
                <a16:creationId xmlns:a16="http://schemas.microsoft.com/office/drawing/2014/main" id="{C5C02BA1-9FE6-4857-BD68-5877382A3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367" y="3827677"/>
            <a:ext cx="2586470" cy="228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076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2E2EAD-2B08-4957-93E4-D8F4E587E4DE}"/>
              </a:ext>
            </a:extLst>
          </p:cNvPr>
          <p:cNvSpPr/>
          <p:nvPr/>
        </p:nvSpPr>
        <p:spPr>
          <a:xfrm>
            <a:off x="249382" y="247073"/>
            <a:ext cx="5560291" cy="640310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utoShape 2" descr="Little Finger Illustrations, Royalty-Free Vector Graphics &amp; Clip ...">
            <a:extLst>
              <a:ext uri="{FF2B5EF4-FFF2-40B4-BE49-F238E27FC236}">
                <a16:creationId xmlns:a16="http://schemas.microsoft.com/office/drawing/2014/main" id="{1FBB4F74-84DB-40F7-981B-1BEA84FEB3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625528-2B7D-46A4-9957-5A3AADD45F28}"/>
              </a:ext>
            </a:extLst>
          </p:cNvPr>
          <p:cNvSpPr/>
          <p:nvPr/>
        </p:nvSpPr>
        <p:spPr>
          <a:xfrm>
            <a:off x="6248400" y="247073"/>
            <a:ext cx="5560291" cy="64031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Dab Drawing PNG, Clipart, Art, Cartoon, Clip Art, Dab, Deviantart ...">
            <a:extLst>
              <a:ext uri="{FF2B5EF4-FFF2-40B4-BE49-F238E27FC236}">
                <a16:creationId xmlns:a16="http://schemas.microsoft.com/office/drawing/2014/main" id="{658FEDCD-2E10-485A-88C9-9DD70F39B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095" y="1668426"/>
            <a:ext cx="3770534" cy="321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ig Image - Dark Skin Boy Clipart - Png Download (#1279567 ...">
            <a:extLst>
              <a:ext uri="{FF2B5EF4-FFF2-40B4-BE49-F238E27FC236}">
                <a16:creationId xmlns:a16="http://schemas.microsoft.com/office/drawing/2014/main" id="{62802B46-4D04-463F-B7B3-66E1E11AE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52" y="1151081"/>
            <a:ext cx="1679549" cy="459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803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2B2037-BCFF-4096-97B1-6FD1EAD9EE3A}"/>
              </a:ext>
            </a:extLst>
          </p:cNvPr>
          <p:cNvSpPr/>
          <p:nvPr/>
        </p:nvSpPr>
        <p:spPr>
          <a:xfrm>
            <a:off x="101599" y="73891"/>
            <a:ext cx="5791201" cy="3084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FA4367-75F1-486A-BD21-E0A4E491514E}"/>
              </a:ext>
            </a:extLst>
          </p:cNvPr>
          <p:cNvSpPr/>
          <p:nvPr/>
        </p:nvSpPr>
        <p:spPr>
          <a:xfrm>
            <a:off x="6294581" y="3438237"/>
            <a:ext cx="5791201" cy="308494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47892C-9A98-4627-9BA2-22D4C16D33B1}"/>
              </a:ext>
            </a:extLst>
          </p:cNvPr>
          <p:cNvSpPr/>
          <p:nvPr/>
        </p:nvSpPr>
        <p:spPr>
          <a:xfrm>
            <a:off x="101599" y="3429000"/>
            <a:ext cx="5791201" cy="30849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F77DA3-3487-4C59-B9D6-C45DBE44158D}"/>
              </a:ext>
            </a:extLst>
          </p:cNvPr>
          <p:cNvSpPr/>
          <p:nvPr/>
        </p:nvSpPr>
        <p:spPr>
          <a:xfrm>
            <a:off x="6294581" y="150217"/>
            <a:ext cx="5661891" cy="308494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4" descr="Kids! Let's warm up for Drama! : text, images, music, video ...">
            <a:extLst>
              <a:ext uri="{FF2B5EF4-FFF2-40B4-BE49-F238E27FC236}">
                <a16:creationId xmlns:a16="http://schemas.microsoft.com/office/drawing/2014/main" id="{0638D9AF-8934-4BB2-A4FC-CD727F0A5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822" y="688714"/>
            <a:ext cx="2318753" cy="200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tick Out Your Tongue Clipart | Free Images at Clker.com - vector ...">
            <a:extLst>
              <a:ext uri="{FF2B5EF4-FFF2-40B4-BE49-F238E27FC236}">
                <a16:creationId xmlns:a16="http://schemas.microsoft.com/office/drawing/2014/main" id="{9DC6722F-5BBC-4F69-8B1B-3A284E0C4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060" y="576498"/>
            <a:ext cx="1931340" cy="222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oy Arms Up Clipart">
            <a:extLst>
              <a:ext uri="{FF2B5EF4-FFF2-40B4-BE49-F238E27FC236}">
                <a16:creationId xmlns:a16="http://schemas.microsoft.com/office/drawing/2014/main" id="{B5051CFB-3841-4208-8476-3B9FC00CF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389" y="3817509"/>
            <a:ext cx="1063047" cy="223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ree Fitness and Exercise Clipart - Clip Art Pictures - Graphics ...">
            <a:extLst>
              <a:ext uri="{FF2B5EF4-FFF2-40B4-BE49-F238E27FC236}">
                <a16:creationId xmlns:a16="http://schemas.microsoft.com/office/drawing/2014/main" id="{875ABA3E-AE9D-408A-AABC-99F675B74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822" y="3904482"/>
            <a:ext cx="2104880" cy="213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93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2B2037-BCFF-4096-97B1-6FD1EAD9EE3A}"/>
              </a:ext>
            </a:extLst>
          </p:cNvPr>
          <p:cNvSpPr/>
          <p:nvPr/>
        </p:nvSpPr>
        <p:spPr>
          <a:xfrm>
            <a:off x="101599" y="73891"/>
            <a:ext cx="5791201" cy="3084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FA4367-75F1-486A-BD21-E0A4E491514E}"/>
              </a:ext>
            </a:extLst>
          </p:cNvPr>
          <p:cNvSpPr/>
          <p:nvPr/>
        </p:nvSpPr>
        <p:spPr>
          <a:xfrm>
            <a:off x="6294581" y="3438237"/>
            <a:ext cx="5791201" cy="308494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47892C-9A98-4627-9BA2-22D4C16D33B1}"/>
              </a:ext>
            </a:extLst>
          </p:cNvPr>
          <p:cNvSpPr/>
          <p:nvPr/>
        </p:nvSpPr>
        <p:spPr>
          <a:xfrm>
            <a:off x="101599" y="3429000"/>
            <a:ext cx="5791201" cy="30849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F77DA3-3487-4C59-B9D6-C45DBE44158D}"/>
              </a:ext>
            </a:extLst>
          </p:cNvPr>
          <p:cNvSpPr/>
          <p:nvPr/>
        </p:nvSpPr>
        <p:spPr>
          <a:xfrm>
            <a:off x="6294581" y="150217"/>
            <a:ext cx="5661891" cy="308494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4" descr="Balance clipart kid, Picture #250580 balance clipart kid">
            <a:extLst>
              <a:ext uri="{FF2B5EF4-FFF2-40B4-BE49-F238E27FC236}">
                <a16:creationId xmlns:a16="http://schemas.microsoft.com/office/drawing/2014/main" id="{5B58DCE7-AD52-4DE1-9B4C-D17B7FBD5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62" y="344055"/>
            <a:ext cx="2474193" cy="259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at Head Clipart">
            <a:extLst>
              <a:ext uri="{FF2B5EF4-FFF2-40B4-BE49-F238E27FC236}">
                <a16:creationId xmlns:a16="http://schemas.microsoft.com/office/drawing/2014/main" id="{A3B2A616-27D2-4853-8CFD-6592BBC4C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073" y="334818"/>
            <a:ext cx="2550215" cy="255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ibrary of spin around clip royalty free download png files ...">
            <a:extLst>
              <a:ext uri="{FF2B5EF4-FFF2-40B4-BE49-F238E27FC236}">
                <a16:creationId xmlns:a16="http://schemas.microsoft.com/office/drawing/2014/main" id="{85115F66-EB4B-4D80-9E37-FA4FCB0A0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073" y="3709631"/>
            <a:ext cx="2383270" cy="25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Jump clipart boy smile, Jump boy smile Transparent FREE for ...">
            <a:extLst>
              <a:ext uri="{FF2B5EF4-FFF2-40B4-BE49-F238E27FC236}">
                <a16:creationId xmlns:a16="http://schemas.microsoft.com/office/drawing/2014/main" id="{4F5BAA10-4B9B-48EC-A8FD-BD7811398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30" y="3868516"/>
            <a:ext cx="2383270" cy="2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9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E8A38-784E-4B28-8FA0-7048B6EC3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3382"/>
            <a:ext cx="9144000" cy="2387600"/>
          </a:xfrm>
        </p:spPr>
        <p:txBody>
          <a:bodyPr>
            <a:normAutofit/>
          </a:bodyPr>
          <a:lstStyle/>
          <a:p>
            <a:r>
              <a:rPr lang="en-GB" sz="13800" dirty="0">
                <a:latin typeface="Gisha" panose="020B0502040204020203" pitchFamily="34" charset="-79"/>
                <a:cs typeface="Gisha" panose="020B0502040204020203" pitchFamily="34" charset="-79"/>
              </a:rPr>
              <a:t>Six Action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FC9778D-1B0D-4054-8CDE-0650EAF39284}"/>
              </a:ext>
            </a:extLst>
          </p:cNvPr>
          <p:cNvSpPr/>
          <p:nvPr/>
        </p:nvSpPr>
        <p:spPr>
          <a:xfrm>
            <a:off x="7592292" y="4560312"/>
            <a:ext cx="4017818" cy="2133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C25F3B-D543-404F-8022-5F9FEF310EFD}"/>
              </a:ext>
            </a:extLst>
          </p:cNvPr>
          <p:cNvSpPr/>
          <p:nvPr/>
        </p:nvSpPr>
        <p:spPr>
          <a:xfrm>
            <a:off x="408711" y="2362200"/>
            <a:ext cx="4017818" cy="2133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5D9435-CF74-4631-A1DB-AD23956C4AEA}"/>
              </a:ext>
            </a:extLst>
          </p:cNvPr>
          <p:cNvSpPr/>
          <p:nvPr/>
        </p:nvSpPr>
        <p:spPr>
          <a:xfrm>
            <a:off x="371764" y="4594948"/>
            <a:ext cx="4017818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1D8EEA6-27B4-44C8-A104-2AAD8BB9364A}"/>
              </a:ext>
            </a:extLst>
          </p:cNvPr>
          <p:cNvSpPr/>
          <p:nvPr/>
        </p:nvSpPr>
        <p:spPr>
          <a:xfrm>
            <a:off x="7592292" y="2362200"/>
            <a:ext cx="4017818" cy="2133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8" descr="Clapping 1 Illustration - Twinkl">
            <a:extLst>
              <a:ext uri="{FF2B5EF4-FFF2-40B4-BE49-F238E27FC236}">
                <a16:creationId xmlns:a16="http://schemas.microsoft.com/office/drawing/2014/main" id="{5DA4DA82-307C-49BB-BE50-C552579D5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749" y="2546926"/>
            <a:ext cx="2403322" cy="120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at Head Clipart">
            <a:extLst>
              <a:ext uri="{FF2B5EF4-FFF2-40B4-BE49-F238E27FC236}">
                <a16:creationId xmlns:a16="http://schemas.microsoft.com/office/drawing/2014/main" id="{E1B0EF75-F250-47AA-A6B3-E2DA1BB51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22" y="3971637"/>
            <a:ext cx="1518177" cy="151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at Your Head Body Parts Actions EYFS Illustration - Twinkl">
            <a:extLst>
              <a:ext uri="{FF2B5EF4-FFF2-40B4-BE49-F238E27FC236}">
                <a16:creationId xmlns:a16="http://schemas.microsoft.com/office/drawing/2014/main" id="{2783980D-4290-405C-822D-F46CF0EAD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59" y="5602334"/>
            <a:ext cx="2183155" cy="109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596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2E2EAD-2B08-4957-93E4-D8F4E587E4DE}"/>
              </a:ext>
            </a:extLst>
          </p:cNvPr>
          <p:cNvSpPr/>
          <p:nvPr/>
        </p:nvSpPr>
        <p:spPr>
          <a:xfrm>
            <a:off x="249382" y="247073"/>
            <a:ext cx="5560291" cy="64031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utoShape 2" descr="Little Finger Illustrations, Royalty-Free Vector Graphics &amp; Clip ...">
            <a:extLst>
              <a:ext uri="{FF2B5EF4-FFF2-40B4-BE49-F238E27FC236}">
                <a16:creationId xmlns:a16="http://schemas.microsoft.com/office/drawing/2014/main" id="{1FBB4F74-84DB-40F7-981B-1BEA84FEB3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625528-2B7D-46A4-9957-5A3AADD45F28}"/>
              </a:ext>
            </a:extLst>
          </p:cNvPr>
          <p:cNvSpPr/>
          <p:nvPr/>
        </p:nvSpPr>
        <p:spPr>
          <a:xfrm>
            <a:off x="6248400" y="247073"/>
            <a:ext cx="5560291" cy="640310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10" descr="Search Results for standing - Clip Art - Pictures - Graphics ...">
            <a:extLst>
              <a:ext uri="{FF2B5EF4-FFF2-40B4-BE49-F238E27FC236}">
                <a16:creationId xmlns:a16="http://schemas.microsoft.com/office/drawing/2014/main" id="{A5A4F8DB-5C41-4389-9EBB-3BF68B15C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12" y="1645630"/>
            <a:ext cx="3990267" cy="308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5812B6-DA68-473D-9124-448204656BFF}"/>
              </a:ext>
            </a:extLst>
          </p:cNvPr>
          <p:cNvSpPr txBox="1"/>
          <p:nvPr/>
        </p:nvSpPr>
        <p:spPr>
          <a:xfrm>
            <a:off x="11462406" y="6483969"/>
            <a:ext cx="7850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Gisha" panose="020B0502040204020203" pitchFamily="34" charset="-79"/>
                <a:cs typeface="Gisha" panose="020B0502040204020203" pitchFamily="34" charset="-79"/>
              </a:rPr>
              <a:t>Faster</a:t>
            </a:r>
          </a:p>
        </p:txBody>
      </p:sp>
      <p:pic>
        <p:nvPicPr>
          <p:cNvPr id="11" name="Picture 2" descr="Free Fitness and Exercise Clipart - Clip Art Pictures - Graphics ...">
            <a:extLst>
              <a:ext uri="{FF2B5EF4-FFF2-40B4-BE49-F238E27FC236}">
                <a16:creationId xmlns:a16="http://schemas.microsoft.com/office/drawing/2014/main" id="{6A091A0B-26EE-47E2-B53B-2B86F7EB6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22" y="1314646"/>
            <a:ext cx="3604682" cy="365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063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2B2037-BCFF-4096-97B1-6FD1EAD9EE3A}"/>
              </a:ext>
            </a:extLst>
          </p:cNvPr>
          <p:cNvSpPr/>
          <p:nvPr/>
        </p:nvSpPr>
        <p:spPr>
          <a:xfrm>
            <a:off x="101599" y="73891"/>
            <a:ext cx="5791201" cy="3084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FA4367-75F1-486A-BD21-E0A4E491514E}"/>
              </a:ext>
            </a:extLst>
          </p:cNvPr>
          <p:cNvSpPr/>
          <p:nvPr/>
        </p:nvSpPr>
        <p:spPr>
          <a:xfrm>
            <a:off x="6294581" y="3438237"/>
            <a:ext cx="5791201" cy="308494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47892C-9A98-4627-9BA2-22D4C16D33B1}"/>
              </a:ext>
            </a:extLst>
          </p:cNvPr>
          <p:cNvSpPr/>
          <p:nvPr/>
        </p:nvSpPr>
        <p:spPr>
          <a:xfrm>
            <a:off x="101599" y="3429000"/>
            <a:ext cx="5791201" cy="30849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F77DA3-3487-4C59-B9D6-C45DBE44158D}"/>
              </a:ext>
            </a:extLst>
          </p:cNvPr>
          <p:cNvSpPr/>
          <p:nvPr/>
        </p:nvSpPr>
        <p:spPr>
          <a:xfrm>
            <a:off x="6294581" y="150217"/>
            <a:ext cx="5661891" cy="308494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Hello Clipart Wave Hand - Hand Emoji Transparent Background ...">
            <a:extLst>
              <a:ext uri="{FF2B5EF4-FFF2-40B4-BE49-F238E27FC236}">
                <a16:creationId xmlns:a16="http://schemas.microsoft.com/office/drawing/2014/main" id="{AA748AF2-13AD-4293-A82B-E45FC3788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694" y="462451"/>
            <a:ext cx="3139385" cy="246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ittle Finger Illustrations, Royalty-Free Vector Graphics &amp; Clip ...">
            <a:extLst>
              <a:ext uri="{FF2B5EF4-FFF2-40B4-BE49-F238E27FC236}">
                <a16:creationId xmlns:a16="http://schemas.microsoft.com/office/drawing/2014/main" id="{D6340708-864A-4660-92A9-82BADE7BF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4" y="3624984"/>
            <a:ext cx="2711450" cy="27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humb Index Finger Digit Clip Art - Pointing Finger Clipart - Free ...">
            <a:extLst>
              <a:ext uri="{FF2B5EF4-FFF2-40B4-BE49-F238E27FC236}">
                <a16:creationId xmlns:a16="http://schemas.microsoft.com/office/drawing/2014/main" id="{F14F649B-198E-44CC-B10D-2DA634440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85" y="673505"/>
            <a:ext cx="2966027" cy="171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ig Image - Punch Vector Clipart (#535559) - PinClipart">
            <a:extLst>
              <a:ext uri="{FF2B5EF4-FFF2-40B4-BE49-F238E27FC236}">
                <a16:creationId xmlns:a16="http://schemas.microsoft.com/office/drawing/2014/main" id="{ED753AFB-C340-47A8-A9B7-8C952720F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92" y="3816247"/>
            <a:ext cx="2294081" cy="234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602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2B2037-BCFF-4096-97B1-6FD1EAD9EE3A}"/>
              </a:ext>
            </a:extLst>
          </p:cNvPr>
          <p:cNvSpPr/>
          <p:nvPr/>
        </p:nvSpPr>
        <p:spPr>
          <a:xfrm>
            <a:off x="101599" y="73891"/>
            <a:ext cx="5791201" cy="3084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FA4367-75F1-486A-BD21-E0A4E491514E}"/>
              </a:ext>
            </a:extLst>
          </p:cNvPr>
          <p:cNvSpPr/>
          <p:nvPr/>
        </p:nvSpPr>
        <p:spPr>
          <a:xfrm>
            <a:off x="6294581" y="3438237"/>
            <a:ext cx="5791201" cy="308494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47892C-9A98-4627-9BA2-22D4C16D33B1}"/>
              </a:ext>
            </a:extLst>
          </p:cNvPr>
          <p:cNvSpPr/>
          <p:nvPr/>
        </p:nvSpPr>
        <p:spPr>
          <a:xfrm>
            <a:off x="101599" y="3429000"/>
            <a:ext cx="5791201" cy="30849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F77DA3-3487-4C59-B9D6-C45DBE44158D}"/>
              </a:ext>
            </a:extLst>
          </p:cNvPr>
          <p:cNvSpPr/>
          <p:nvPr/>
        </p:nvSpPr>
        <p:spPr>
          <a:xfrm>
            <a:off x="6294581" y="150217"/>
            <a:ext cx="5661891" cy="308494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Free Thumbs Up, Download Free Clip Art, Free Clip Art on Clipart ...">
            <a:extLst>
              <a:ext uri="{FF2B5EF4-FFF2-40B4-BE49-F238E27FC236}">
                <a16:creationId xmlns:a16="http://schemas.microsoft.com/office/drawing/2014/main" id="{CCE770C2-A950-40F2-A61A-6F6D63500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638" y="3937478"/>
            <a:ext cx="1732107" cy="21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ibrary of wink girl jpg transparent stock png files ...">
            <a:extLst>
              <a:ext uri="{FF2B5EF4-FFF2-40B4-BE49-F238E27FC236}">
                <a16:creationId xmlns:a16="http://schemas.microsoft.com/office/drawing/2014/main" id="{2B85F202-5D1A-4961-ABF9-903D2B3B2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182" y="603770"/>
            <a:ext cx="2059997" cy="182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One Leg Balance Clipart">
            <a:extLst>
              <a:ext uri="{FF2B5EF4-FFF2-40B4-BE49-F238E27FC236}">
                <a16:creationId xmlns:a16="http://schemas.microsoft.com/office/drawing/2014/main" id="{47A475CE-55B5-4756-88CF-D3CA6BBE8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299" y="444517"/>
            <a:ext cx="2248338" cy="234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Balance clipart kid, Picture #250580 balance clipart kid">
            <a:extLst>
              <a:ext uri="{FF2B5EF4-FFF2-40B4-BE49-F238E27FC236}">
                <a16:creationId xmlns:a16="http://schemas.microsoft.com/office/drawing/2014/main" id="{24D64082-EC17-4AC4-874E-A8277AF13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962" y="3609628"/>
            <a:ext cx="2611582" cy="274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088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2B2037-BCFF-4096-97B1-6FD1EAD9EE3A}"/>
              </a:ext>
            </a:extLst>
          </p:cNvPr>
          <p:cNvSpPr/>
          <p:nvPr/>
        </p:nvSpPr>
        <p:spPr>
          <a:xfrm>
            <a:off x="101599" y="73891"/>
            <a:ext cx="5791201" cy="3084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FA4367-75F1-486A-BD21-E0A4E491514E}"/>
              </a:ext>
            </a:extLst>
          </p:cNvPr>
          <p:cNvSpPr/>
          <p:nvPr/>
        </p:nvSpPr>
        <p:spPr>
          <a:xfrm>
            <a:off x="6294581" y="3438237"/>
            <a:ext cx="5791201" cy="308494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47892C-9A98-4627-9BA2-22D4C16D33B1}"/>
              </a:ext>
            </a:extLst>
          </p:cNvPr>
          <p:cNvSpPr/>
          <p:nvPr/>
        </p:nvSpPr>
        <p:spPr>
          <a:xfrm>
            <a:off x="101599" y="3429000"/>
            <a:ext cx="5791201" cy="30849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F77DA3-3487-4C59-B9D6-C45DBE44158D}"/>
              </a:ext>
            </a:extLst>
          </p:cNvPr>
          <p:cNvSpPr/>
          <p:nvPr/>
        </p:nvSpPr>
        <p:spPr>
          <a:xfrm>
            <a:off x="6294581" y="150217"/>
            <a:ext cx="5661891" cy="308494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Hello Clipart Wave Hand - Hand Emoji Transparent Background ...">
            <a:extLst>
              <a:ext uri="{FF2B5EF4-FFF2-40B4-BE49-F238E27FC236}">
                <a16:creationId xmlns:a16="http://schemas.microsoft.com/office/drawing/2014/main" id="{499559B8-F401-4527-B41A-DBD66F7A2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97" y="3741234"/>
            <a:ext cx="3139385" cy="246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ig Image - Dark Skin Boy Clipart - Png Download (#1279567 ...">
            <a:extLst>
              <a:ext uri="{FF2B5EF4-FFF2-40B4-BE49-F238E27FC236}">
                <a16:creationId xmlns:a16="http://schemas.microsoft.com/office/drawing/2014/main" id="{068E5B0C-E4D3-4843-9326-79786412A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61" y="301660"/>
            <a:ext cx="961073" cy="262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port Theme Cliparts - Kids Exercise Clipart Png, Transparent Png ...">
            <a:extLst>
              <a:ext uri="{FF2B5EF4-FFF2-40B4-BE49-F238E27FC236}">
                <a16:creationId xmlns:a16="http://schemas.microsoft.com/office/drawing/2014/main" id="{5B16EA81-93AF-420B-8B38-902F14B4B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552" y="3780485"/>
            <a:ext cx="2440841" cy="242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ee Fitness and Exercise Clipart - Clip Art Pictures - Graphics ...">
            <a:extLst>
              <a:ext uri="{FF2B5EF4-FFF2-40B4-BE49-F238E27FC236}">
                <a16:creationId xmlns:a16="http://schemas.microsoft.com/office/drawing/2014/main" id="{411852EA-3EA7-4455-A65B-F52D2A2F0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86" y="334818"/>
            <a:ext cx="2538989" cy="257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95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2B2037-BCFF-4096-97B1-6FD1EAD9EE3A}"/>
              </a:ext>
            </a:extLst>
          </p:cNvPr>
          <p:cNvSpPr/>
          <p:nvPr/>
        </p:nvSpPr>
        <p:spPr>
          <a:xfrm>
            <a:off x="101599" y="73891"/>
            <a:ext cx="5791201" cy="3084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FA4367-75F1-486A-BD21-E0A4E491514E}"/>
              </a:ext>
            </a:extLst>
          </p:cNvPr>
          <p:cNvSpPr/>
          <p:nvPr/>
        </p:nvSpPr>
        <p:spPr>
          <a:xfrm>
            <a:off x="6294581" y="3438237"/>
            <a:ext cx="5791201" cy="308494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47892C-9A98-4627-9BA2-22D4C16D33B1}"/>
              </a:ext>
            </a:extLst>
          </p:cNvPr>
          <p:cNvSpPr/>
          <p:nvPr/>
        </p:nvSpPr>
        <p:spPr>
          <a:xfrm>
            <a:off x="101599" y="3429000"/>
            <a:ext cx="5791201" cy="30849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F77DA3-3487-4C59-B9D6-C45DBE44158D}"/>
              </a:ext>
            </a:extLst>
          </p:cNvPr>
          <p:cNvSpPr/>
          <p:nvPr/>
        </p:nvSpPr>
        <p:spPr>
          <a:xfrm>
            <a:off x="6294581" y="150217"/>
            <a:ext cx="5661891" cy="308494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Thumb Index Finger Digit Clip Art - Pointing Finger Clipart - Free ...">
            <a:extLst>
              <a:ext uri="{FF2B5EF4-FFF2-40B4-BE49-F238E27FC236}">
                <a16:creationId xmlns:a16="http://schemas.microsoft.com/office/drawing/2014/main" id="{4BBDCA1C-59F8-4E78-A279-799D7E4DC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556" y="901266"/>
            <a:ext cx="2471939" cy="143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Kids! Let's warm up for Drama! : text, images, music, video ...">
            <a:extLst>
              <a:ext uri="{FF2B5EF4-FFF2-40B4-BE49-F238E27FC236}">
                <a16:creationId xmlns:a16="http://schemas.microsoft.com/office/drawing/2014/main" id="{6403C2AA-5959-47D7-AFA9-FD50817CC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59" y="3887513"/>
            <a:ext cx="2503480" cy="216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at Your Head Body Parts Actions EYFS Illustration - Twinkl">
            <a:extLst>
              <a:ext uri="{FF2B5EF4-FFF2-40B4-BE49-F238E27FC236}">
                <a16:creationId xmlns:a16="http://schemas.microsoft.com/office/drawing/2014/main" id="{E98B2C20-746E-4438-9FEF-489E4B41D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1" y="3887513"/>
            <a:ext cx="3600739" cy="180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ibrary of spin around clip royalty free download png files ...">
            <a:extLst>
              <a:ext uri="{FF2B5EF4-FFF2-40B4-BE49-F238E27FC236}">
                <a16:creationId xmlns:a16="http://schemas.microsoft.com/office/drawing/2014/main" id="{0BD9890E-DD14-449C-B144-0B903E12A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6" y="435495"/>
            <a:ext cx="1777466" cy="189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824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47892C-9A98-4627-9BA2-22D4C16D33B1}"/>
              </a:ext>
            </a:extLst>
          </p:cNvPr>
          <p:cNvSpPr/>
          <p:nvPr/>
        </p:nvSpPr>
        <p:spPr>
          <a:xfrm>
            <a:off x="101599" y="295564"/>
            <a:ext cx="5791201" cy="62183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F77DA3-3487-4C59-B9D6-C45DBE44158D}"/>
              </a:ext>
            </a:extLst>
          </p:cNvPr>
          <p:cNvSpPr/>
          <p:nvPr/>
        </p:nvSpPr>
        <p:spPr>
          <a:xfrm>
            <a:off x="6294581" y="150217"/>
            <a:ext cx="5661891" cy="63637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Big Image - Punch Vector Clipart (#535559) - PinClipart">
            <a:extLst>
              <a:ext uri="{FF2B5EF4-FFF2-40B4-BE49-F238E27FC236}">
                <a16:creationId xmlns:a16="http://schemas.microsoft.com/office/drawing/2014/main" id="{D36AB6EB-7B14-457B-BD91-5438C5564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599" y="2097833"/>
            <a:ext cx="2638425" cy="270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oy Arms Up Clipart">
            <a:extLst>
              <a:ext uri="{FF2B5EF4-FFF2-40B4-BE49-F238E27FC236}">
                <a16:creationId xmlns:a16="http://schemas.microsoft.com/office/drawing/2014/main" id="{25A44774-2C14-4749-901B-CAC5EF3D1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189" y="1409267"/>
            <a:ext cx="2069450" cy="434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713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2B2037-BCFF-4096-97B1-6FD1EAD9EE3A}"/>
              </a:ext>
            </a:extLst>
          </p:cNvPr>
          <p:cNvSpPr/>
          <p:nvPr/>
        </p:nvSpPr>
        <p:spPr>
          <a:xfrm>
            <a:off x="101599" y="73891"/>
            <a:ext cx="5791201" cy="3084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FA4367-75F1-486A-BD21-E0A4E491514E}"/>
              </a:ext>
            </a:extLst>
          </p:cNvPr>
          <p:cNvSpPr/>
          <p:nvPr/>
        </p:nvSpPr>
        <p:spPr>
          <a:xfrm>
            <a:off x="6294581" y="3438237"/>
            <a:ext cx="5791201" cy="308494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47892C-9A98-4627-9BA2-22D4C16D33B1}"/>
              </a:ext>
            </a:extLst>
          </p:cNvPr>
          <p:cNvSpPr/>
          <p:nvPr/>
        </p:nvSpPr>
        <p:spPr>
          <a:xfrm>
            <a:off x="101599" y="3429000"/>
            <a:ext cx="5791201" cy="30849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F77DA3-3487-4C59-B9D6-C45DBE44158D}"/>
              </a:ext>
            </a:extLst>
          </p:cNvPr>
          <p:cNvSpPr/>
          <p:nvPr/>
        </p:nvSpPr>
        <p:spPr>
          <a:xfrm>
            <a:off x="6294581" y="150217"/>
            <a:ext cx="5661891" cy="308494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Big Image - Punch Vector Clipart (#535559) - PinClipart">
            <a:extLst>
              <a:ext uri="{FF2B5EF4-FFF2-40B4-BE49-F238E27FC236}">
                <a16:creationId xmlns:a16="http://schemas.microsoft.com/office/drawing/2014/main" id="{681F5356-2353-4AD2-89DF-CA6934D4C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181" y="638905"/>
            <a:ext cx="2205037" cy="225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oy Arms Up Clipart">
            <a:extLst>
              <a:ext uri="{FF2B5EF4-FFF2-40B4-BE49-F238E27FC236}">
                <a16:creationId xmlns:a16="http://schemas.microsoft.com/office/drawing/2014/main" id="{C3835255-F333-4CC9-BC5C-068D1D6BF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202" y="3909949"/>
            <a:ext cx="1099993" cy="23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One Leg Balance Clipart">
            <a:extLst>
              <a:ext uri="{FF2B5EF4-FFF2-40B4-BE49-F238E27FC236}">
                <a16:creationId xmlns:a16="http://schemas.microsoft.com/office/drawing/2014/main" id="{D63BE1D4-11DB-4E99-8E18-6C7DAA790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063" y="3968312"/>
            <a:ext cx="1924692" cy="200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Free Yoga Clipart at GetDrawings | Free download">
            <a:extLst>
              <a:ext uri="{FF2B5EF4-FFF2-40B4-BE49-F238E27FC236}">
                <a16:creationId xmlns:a16="http://schemas.microsoft.com/office/drawing/2014/main" id="{BACC2EA5-BCFA-4D10-B288-198A4A9F1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440" y="633787"/>
            <a:ext cx="1959481" cy="196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919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2B2037-BCFF-4096-97B1-6FD1EAD9EE3A}"/>
              </a:ext>
            </a:extLst>
          </p:cNvPr>
          <p:cNvSpPr/>
          <p:nvPr/>
        </p:nvSpPr>
        <p:spPr>
          <a:xfrm>
            <a:off x="101599" y="73891"/>
            <a:ext cx="5791201" cy="3084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FA4367-75F1-486A-BD21-E0A4E491514E}"/>
              </a:ext>
            </a:extLst>
          </p:cNvPr>
          <p:cNvSpPr/>
          <p:nvPr/>
        </p:nvSpPr>
        <p:spPr>
          <a:xfrm>
            <a:off x="6294581" y="3438237"/>
            <a:ext cx="5791201" cy="308494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47892C-9A98-4627-9BA2-22D4C16D33B1}"/>
              </a:ext>
            </a:extLst>
          </p:cNvPr>
          <p:cNvSpPr/>
          <p:nvPr/>
        </p:nvSpPr>
        <p:spPr>
          <a:xfrm>
            <a:off x="101599" y="3429000"/>
            <a:ext cx="5791201" cy="30849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F77DA3-3487-4C59-B9D6-C45DBE44158D}"/>
              </a:ext>
            </a:extLst>
          </p:cNvPr>
          <p:cNvSpPr/>
          <p:nvPr/>
        </p:nvSpPr>
        <p:spPr>
          <a:xfrm>
            <a:off x="6294581" y="150217"/>
            <a:ext cx="5661891" cy="308494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Sport Theme Cliparts - Kids Exercise Clipart Png, Transparent Png ...">
            <a:extLst>
              <a:ext uri="{FF2B5EF4-FFF2-40B4-BE49-F238E27FC236}">
                <a16:creationId xmlns:a16="http://schemas.microsoft.com/office/drawing/2014/main" id="{F5F020D6-9534-43CB-9FE0-18E954657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516" y="629859"/>
            <a:ext cx="1988993" cy="197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lapping 1 Illustration - Twinkl">
            <a:extLst>
              <a:ext uri="{FF2B5EF4-FFF2-40B4-BE49-F238E27FC236}">
                <a16:creationId xmlns:a16="http://schemas.microsoft.com/office/drawing/2014/main" id="{D5290914-52D2-42B4-8B1F-E4271B044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37" y="4166713"/>
            <a:ext cx="3219036" cy="160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at Head Clipart">
            <a:extLst>
              <a:ext uri="{FF2B5EF4-FFF2-40B4-BE49-F238E27FC236}">
                <a16:creationId xmlns:a16="http://schemas.microsoft.com/office/drawing/2014/main" id="{C2759960-E6D5-4D8C-9B17-E68413E7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073" y="3714804"/>
            <a:ext cx="2550215" cy="255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ab Drawing PNG, Clipart, Art, Cartoon, Clip Art, Dab, Deviantart ...">
            <a:extLst>
              <a:ext uri="{FF2B5EF4-FFF2-40B4-BE49-F238E27FC236}">
                <a16:creationId xmlns:a16="http://schemas.microsoft.com/office/drawing/2014/main" id="{4D179BCE-721A-4A0C-AEA6-646E0125C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50" y="468961"/>
            <a:ext cx="2690205" cy="229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164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2B2037-BCFF-4096-97B1-6FD1EAD9EE3A}"/>
              </a:ext>
            </a:extLst>
          </p:cNvPr>
          <p:cNvSpPr/>
          <p:nvPr/>
        </p:nvSpPr>
        <p:spPr>
          <a:xfrm>
            <a:off x="101599" y="73891"/>
            <a:ext cx="5791201" cy="6345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FA4367-75F1-486A-BD21-E0A4E491514E}"/>
              </a:ext>
            </a:extLst>
          </p:cNvPr>
          <p:cNvSpPr/>
          <p:nvPr/>
        </p:nvSpPr>
        <p:spPr>
          <a:xfrm>
            <a:off x="6294581" y="187037"/>
            <a:ext cx="5791201" cy="634538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Hello Clipart Wave Hand - Hand Emoji Transparent Background ...">
            <a:extLst>
              <a:ext uri="{FF2B5EF4-FFF2-40B4-BE49-F238E27FC236}">
                <a16:creationId xmlns:a16="http://schemas.microsoft.com/office/drawing/2014/main" id="{D40E9A2E-0037-4FE6-ACD4-327A562FB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983" y="1418797"/>
            <a:ext cx="4014035" cy="314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tick Out Your Tongue Clipart | Free Images at Clker.com - vector ...">
            <a:extLst>
              <a:ext uri="{FF2B5EF4-FFF2-40B4-BE49-F238E27FC236}">
                <a16:creationId xmlns:a16="http://schemas.microsoft.com/office/drawing/2014/main" id="{86E89A36-3D3C-4F2E-86AF-403DC29A1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782" y="1102013"/>
            <a:ext cx="3001060" cy="346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337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2B2037-BCFF-4096-97B1-6FD1EAD9EE3A}"/>
              </a:ext>
            </a:extLst>
          </p:cNvPr>
          <p:cNvSpPr/>
          <p:nvPr/>
        </p:nvSpPr>
        <p:spPr>
          <a:xfrm>
            <a:off x="101599" y="73891"/>
            <a:ext cx="5791201" cy="3084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FA4367-75F1-486A-BD21-E0A4E491514E}"/>
              </a:ext>
            </a:extLst>
          </p:cNvPr>
          <p:cNvSpPr/>
          <p:nvPr/>
        </p:nvSpPr>
        <p:spPr>
          <a:xfrm>
            <a:off x="6294581" y="3438237"/>
            <a:ext cx="5791201" cy="308494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47892C-9A98-4627-9BA2-22D4C16D33B1}"/>
              </a:ext>
            </a:extLst>
          </p:cNvPr>
          <p:cNvSpPr/>
          <p:nvPr/>
        </p:nvSpPr>
        <p:spPr>
          <a:xfrm>
            <a:off x="101599" y="3429000"/>
            <a:ext cx="5791201" cy="30849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F77DA3-3487-4C59-B9D6-C45DBE44158D}"/>
              </a:ext>
            </a:extLst>
          </p:cNvPr>
          <p:cNvSpPr/>
          <p:nvPr/>
        </p:nvSpPr>
        <p:spPr>
          <a:xfrm>
            <a:off x="6294581" y="150217"/>
            <a:ext cx="5661891" cy="308494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4" descr="Little Finger Illustrations, Royalty-Free Vector Graphics &amp; Clip ...">
            <a:extLst>
              <a:ext uri="{FF2B5EF4-FFF2-40B4-BE49-F238E27FC236}">
                <a16:creationId xmlns:a16="http://schemas.microsoft.com/office/drawing/2014/main" id="{DAB8C7AD-5338-4001-BD69-4669D9AD0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89" y="607001"/>
            <a:ext cx="2018723" cy="201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at Head Clipart">
            <a:extLst>
              <a:ext uri="{FF2B5EF4-FFF2-40B4-BE49-F238E27FC236}">
                <a16:creationId xmlns:a16="http://schemas.microsoft.com/office/drawing/2014/main" id="{EC17A27B-4EA3-4691-A49C-7FF2C40FD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89" y="3539313"/>
            <a:ext cx="2550215" cy="255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One Leg Balance Clipart">
            <a:extLst>
              <a:ext uri="{FF2B5EF4-FFF2-40B4-BE49-F238E27FC236}">
                <a16:creationId xmlns:a16="http://schemas.microsoft.com/office/drawing/2014/main" id="{D1BA8BD9-8563-4172-8A16-EB360633C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63" y="519021"/>
            <a:ext cx="1693310" cy="17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humb Index Finger Digit Clip Art - Pointing Finger Clipart - Free ...">
            <a:extLst>
              <a:ext uri="{FF2B5EF4-FFF2-40B4-BE49-F238E27FC236}">
                <a16:creationId xmlns:a16="http://schemas.microsoft.com/office/drawing/2014/main" id="{75A08AD2-F570-487D-A531-663923776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544" y="4002375"/>
            <a:ext cx="3349963" cy="193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29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2E2EAD-2B08-4957-93E4-D8F4E587E4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Hello Clipart Wave Hand - Hand Emoji Transparent Background ...">
            <a:extLst>
              <a:ext uri="{FF2B5EF4-FFF2-40B4-BE49-F238E27FC236}">
                <a16:creationId xmlns:a16="http://schemas.microsoft.com/office/drawing/2014/main" id="{28AC9F99-CAF2-43FD-8EB3-221E165FB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185" y="1876994"/>
            <a:ext cx="3139385" cy="246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789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2B2037-BCFF-4096-97B1-6FD1EAD9EE3A}"/>
              </a:ext>
            </a:extLst>
          </p:cNvPr>
          <p:cNvSpPr/>
          <p:nvPr/>
        </p:nvSpPr>
        <p:spPr>
          <a:xfrm>
            <a:off x="101599" y="73891"/>
            <a:ext cx="5791201" cy="3084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FA4367-75F1-486A-BD21-E0A4E491514E}"/>
              </a:ext>
            </a:extLst>
          </p:cNvPr>
          <p:cNvSpPr/>
          <p:nvPr/>
        </p:nvSpPr>
        <p:spPr>
          <a:xfrm>
            <a:off x="6294581" y="3438237"/>
            <a:ext cx="5791201" cy="308494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47892C-9A98-4627-9BA2-22D4C16D33B1}"/>
              </a:ext>
            </a:extLst>
          </p:cNvPr>
          <p:cNvSpPr/>
          <p:nvPr/>
        </p:nvSpPr>
        <p:spPr>
          <a:xfrm>
            <a:off x="101599" y="3429000"/>
            <a:ext cx="5791201" cy="30849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F77DA3-3487-4C59-B9D6-C45DBE44158D}"/>
              </a:ext>
            </a:extLst>
          </p:cNvPr>
          <p:cNvSpPr/>
          <p:nvPr/>
        </p:nvSpPr>
        <p:spPr>
          <a:xfrm>
            <a:off x="6294581" y="150217"/>
            <a:ext cx="5661891" cy="308494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Free Thumbs Up, Download Free Clip Art, Free Clip Art on Clipart ...">
            <a:extLst>
              <a:ext uri="{FF2B5EF4-FFF2-40B4-BE49-F238E27FC236}">
                <a16:creationId xmlns:a16="http://schemas.microsoft.com/office/drawing/2014/main" id="{93AC928F-3196-4843-BED2-F1A89F577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766" y="3902308"/>
            <a:ext cx="1528907" cy="1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ab Drawing PNG, Clipart, Art, Cartoon, Clip Art, Dab, Deviantart ...">
            <a:extLst>
              <a:ext uri="{FF2B5EF4-FFF2-40B4-BE49-F238E27FC236}">
                <a16:creationId xmlns:a16="http://schemas.microsoft.com/office/drawing/2014/main" id="{94C95336-CB8C-4421-B49E-7BFE3EBB7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67" y="3819956"/>
            <a:ext cx="2388487" cy="203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Jump clipart boy smile, Jump boy smile Transparent FREE for ...">
            <a:extLst>
              <a:ext uri="{FF2B5EF4-FFF2-40B4-BE49-F238E27FC236}">
                <a16:creationId xmlns:a16="http://schemas.microsoft.com/office/drawing/2014/main" id="{76634139-0167-4546-B74A-6801307A9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309" y="714788"/>
            <a:ext cx="1955801" cy="195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port Theme Cliparts - Kids Exercise Clipart Png, Transparent Png ...">
            <a:extLst>
              <a:ext uri="{FF2B5EF4-FFF2-40B4-BE49-F238E27FC236}">
                <a16:creationId xmlns:a16="http://schemas.microsoft.com/office/drawing/2014/main" id="{9C9C5DB8-2356-4314-BA0F-698918B84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98" y="568040"/>
            <a:ext cx="1831975" cy="181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862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2B2037-BCFF-4096-97B1-6FD1EAD9EE3A}"/>
              </a:ext>
            </a:extLst>
          </p:cNvPr>
          <p:cNvSpPr/>
          <p:nvPr/>
        </p:nvSpPr>
        <p:spPr>
          <a:xfrm>
            <a:off x="101599" y="73891"/>
            <a:ext cx="5791201" cy="3084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FA4367-75F1-486A-BD21-E0A4E491514E}"/>
              </a:ext>
            </a:extLst>
          </p:cNvPr>
          <p:cNvSpPr/>
          <p:nvPr/>
        </p:nvSpPr>
        <p:spPr>
          <a:xfrm>
            <a:off x="6294581" y="3438237"/>
            <a:ext cx="5791201" cy="308494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47892C-9A98-4627-9BA2-22D4C16D33B1}"/>
              </a:ext>
            </a:extLst>
          </p:cNvPr>
          <p:cNvSpPr/>
          <p:nvPr/>
        </p:nvSpPr>
        <p:spPr>
          <a:xfrm>
            <a:off x="101599" y="3429000"/>
            <a:ext cx="5791201" cy="30849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F77DA3-3487-4C59-B9D6-C45DBE44158D}"/>
              </a:ext>
            </a:extLst>
          </p:cNvPr>
          <p:cNvSpPr/>
          <p:nvPr/>
        </p:nvSpPr>
        <p:spPr>
          <a:xfrm>
            <a:off x="6294581" y="150217"/>
            <a:ext cx="5661891" cy="308494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386" name="Picture 2" descr="Boy Relax Clipart">
            <a:extLst>
              <a:ext uri="{FF2B5EF4-FFF2-40B4-BE49-F238E27FC236}">
                <a16:creationId xmlns:a16="http://schemas.microsoft.com/office/drawing/2014/main" id="{37D031FD-C8A1-4E18-9E7F-F16EE143F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673" y="571499"/>
            <a:ext cx="2089727" cy="208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Boy Relax Clipart">
            <a:extLst>
              <a:ext uri="{FF2B5EF4-FFF2-40B4-BE49-F238E27FC236}">
                <a16:creationId xmlns:a16="http://schemas.microsoft.com/office/drawing/2014/main" id="{5633E842-E73D-4FFC-A2A3-B94C2A5C1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317" y="3926607"/>
            <a:ext cx="2089727" cy="208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oy Relax Clipart">
            <a:extLst>
              <a:ext uri="{FF2B5EF4-FFF2-40B4-BE49-F238E27FC236}">
                <a16:creationId xmlns:a16="http://schemas.microsoft.com/office/drawing/2014/main" id="{9794DC0C-5739-450A-A234-82C359554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672" y="3926608"/>
            <a:ext cx="2089727" cy="208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oy Relax Clipart">
            <a:extLst>
              <a:ext uri="{FF2B5EF4-FFF2-40B4-BE49-F238E27FC236}">
                <a16:creationId xmlns:a16="http://schemas.microsoft.com/office/drawing/2014/main" id="{E091D8F0-AD7E-4AAE-AC7D-EBF725D10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647825"/>
            <a:ext cx="2089727" cy="208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1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2E2EAD-2B08-4957-93E4-D8F4E587E4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Free Thumbs Up, Download Free Clip Art, Free Clip Art on Clipart ...">
            <a:extLst>
              <a:ext uri="{FF2B5EF4-FFF2-40B4-BE49-F238E27FC236}">
                <a16:creationId xmlns:a16="http://schemas.microsoft.com/office/drawing/2014/main" id="{B650C934-A589-45E6-B250-EFAE28B63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990600"/>
            <a:ext cx="39814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043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2E2EAD-2B08-4957-93E4-D8F4E587E4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146" name="Picture 2" descr="Thumb Index Finger Digit Clip Art - Pointing Finger Clipart - Free ...">
            <a:extLst>
              <a:ext uri="{FF2B5EF4-FFF2-40B4-BE49-F238E27FC236}">
                <a16:creationId xmlns:a16="http://schemas.microsoft.com/office/drawing/2014/main" id="{04AAD4F8-F9E2-4C3C-8A6E-AC3A9D8F8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114425"/>
            <a:ext cx="80010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43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2E2EAD-2B08-4957-93E4-D8F4E587E4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utoShape 2" descr="Little Finger Illustrations, Royalty-Free Vector Graphics &amp; Clip ...">
            <a:extLst>
              <a:ext uri="{FF2B5EF4-FFF2-40B4-BE49-F238E27FC236}">
                <a16:creationId xmlns:a16="http://schemas.microsoft.com/office/drawing/2014/main" id="{1FBB4F74-84DB-40F7-981B-1BEA84FEB3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2" name="Picture 4" descr="Little Finger Illustrations, Royalty-Free Vector Graphics &amp; Clip ...">
            <a:extLst>
              <a:ext uri="{FF2B5EF4-FFF2-40B4-BE49-F238E27FC236}">
                <a16:creationId xmlns:a16="http://schemas.microsoft.com/office/drawing/2014/main" id="{1CADF2C6-DD65-4D6E-A4A8-8D9E5064C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514350"/>
            <a:ext cx="58293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469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2E2EAD-2B08-4957-93E4-D8F4E587E4DE}"/>
              </a:ext>
            </a:extLst>
          </p:cNvPr>
          <p:cNvSpPr/>
          <p:nvPr/>
        </p:nvSpPr>
        <p:spPr>
          <a:xfrm>
            <a:off x="249382" y="247073"/>
            <a:ext cx="5560291" cy="640310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utoShape 2" descr="Little Finger Illustrations, Royalty-Free Vector Graphics &amp; Clip ...">
            <a:extLst>
              <a:ext uri="{FF2B5EF4-FFF2-40B4-BE49-F238E27FC236}">
                <a16:creationId xmlns:a16="http://schemas.microsoft.com/office/drawing/2014/main" id="{1FBB4F74-84DB-40F7-981B-1BEA84FEB3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625528-2B7D-46A4-9957-5A3AADD45F28}"/>
              </a:ext>
            </a:extLst>
          </p:cNvPr>
          <p:cNvSpPr/>
          <p:nvPr/>
        </p:nvSpPr>
        <p:spPr>
          <a:xfrm>
            <a:off x="6248400" y="247073"/>
            <a:ext cx="5560291" cy="64031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Big Image - Punch Vector Clipart (#535559) - PinClipart">
            <a:extLst>
              <a:ext uri="{FF2B5EF4-FFF2-40B4-BE49-F238E27FC236}">
                <a16:creationId xmlns:a16="http://schemas.microsoft.com/office/drawing/2014/main" id="{0CE3EFD1-19B0-42B2-BACE-885AE784A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599" y="2097833"/>
            <a:ext cx="2638425" cy="270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tick Out Your Tongue Clipart | Free Images at Clker.com - vector ...">
            <a:extLst>
              <a:ext uri="{FF2B5EF4-FFF2-40B4-BE49-F238E27FC236}">
                <a16:creationId xmlns:a16="http://schemas.microsoft.com/office/drawing/2014/main" id="{B584723D-7C06-44B9-86A9-F3EA3CB3E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295" y="1847850"/>
            <a:ext cx="2476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45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2E2EAD-2B08-4957-93E4-D8F4E587E4DE}"/>
              </a:ext>
            </a:extLst>
          </p:cNvPr>
          <p:cNvSpPr/>
          <p:nvPr/>
        </p:nvSpPr>
        <p:spPr>
          <a:xfrm>
            <a:off x="249382" y="247073"/>
            <a:ext cx="5560291" cy="64031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utoShape 2" descr="Little Finger Illustrations, Royalty-Free Vector Graphics &amp; Clip ...">
            <a:extLst>
              <a:ext uri="{FF2B5EF4-FFF2-40B4-BE49-F238E27FC236}">
                <a16:creationId xmlns:a16="http://schemas.microsoft.com/office/drawing/2014/main" id="{1FBB4F74-84DB-40F7-981B-1BEA84FEB3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625528-2B7D-46A4-9957-5A3AADD45F28}"/>
              </a:ext>
            </a:extLst>
          </p:cNvPr>
          <p:cNvSpPr/>
          <p:nvPr/>
        </p:nvSpPr>
        <p:spPr>
          <a:xfrm>
            <a:off x="6248400" y="247073"/>
            <a:ext cx="5560291" cy="640310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42" name="Picture 2" descr="Library of wink girl jpg transparent stock png files ...">
            <a:extLst>
              <a:ext uri="{FF2B5EF4-FFF2-40B4-BE49-F238E27FC236}">
                <a16:creationId xmlns:a16="http://schemas.microsoft.com/office/drawing/2014/main" id="{90E9DE33-E0FF-42DB-8911-A5B979A72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48" y="2090421"/>
            <a:ext cx="3371561" cy="29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Boy Arms Up Clipart">
            <a:extLst>
              <a:ext uri="{FF2B5EF4-FFF2-40B4-BE49-F238E27FC236}">
                <a16:creationId xmlns:a16="http://schemas.microsoft.com/office/drawing/2014/main" id="{D7238A38-4FF0-49BC-AC07-E3F45D40B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189" y="1409267"/>
            <a:ext cx="2069450" cy="434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52A646-55E7-47BB-97DE-2D675E506C23}"/>
              </a:ext>
            </a:extLst>
          </p:cNvPr>
          <p:cNvSpPr txBox="1"/>
          <p:nvPr/>
        </p:nvSpPr>
        <p:spPr>
          <a:xfrm>
            <a:off x="11261436" y="6527071"/>
            <a:ext cx="10945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Gisha" panose="020B0502040204020203" pitchFamily="34" charset="-79"/>
                <a:cs typeface="Gisha" panose="020B0502040204020203" pitchFamily="34" charset="-79"/>
              </a:rPr>
              <a:t>More active</a:t>
            </a:r>
          </a:p>
        </p:txBody>
      </p:sp>
    </p:spTree>
    <p:extLst>
      <p:ext uri="{BB962C8B-B14F-4D97-AF65-F5344CB8AC3E}">
        <p14:creationId xmlns:p14="http://schemas.microsoft.com/office/powerpoint/2010/main" val="3704444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2E2EAD-2B08-4957-93E4-D8F4E587E4DE}"/>
              </a:ext>
            </a:extLst>
          </p:cNvPr>
          <p:cNvSpPr/>
          <p:nvPr/>
        </p:nvSpPr>
        <p:spPr>
          <a:xfrm>
            <a:off x="249382" y="247073"/>
            <a:ext cx="5560291" cy="64031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utoShape 2" descr="Little Finger Illustrations, Royalty-Free Vector Graphics &amp; Clip ...">
            <a:extLst>
              <a:ext uri="{FF2B5EF4-FFF2-40B4-BE49-F238E27FC236}">
                <a16:creationId xmlns:a16="http://schemas.microsoft.com/office/drawing/2014/main" id="{1FBB4F74-84DB-40F7-981B-1BEA84FEB3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625528-2B7D-46A4-9957-5A3AADD45F28}"/>
              </a:ext>
            </a:extLst>
          </p:cNvPr>
          <p:cNvSpPr/>
          <p:nvPr/>
        </p:nvSpPr>
        <p:spPr>
          <a:xfrm>
            <a:off x="6248400" y="247073"/>
            <a:ext cx="5560291" cy="640310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0" name="Picture 2" descr="One Leg Balance Clipart">
            <a:extLst>
              <a:ext uri="{FF2B5EF4-FFF2-40B4-BE49-F238E27FC236}">
                <a16:creationId xmlns:a16="http://schemas.microsoft.com/office/drawing/2014/main" id="{85A7BACD-5407-4658-86C5-5B6879D0D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589" y="1942883"/>
            <a:ext cx="2888965" cy="30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Jump clipart boy smile, Jump boy smile Transparent FREE for ...">
            <a:extLst>
              <a:ext uri="{FF2B5EF4-FFF2-40B4-BE49-F238E27FC236}">
                <a16:creationId xmlns:a16="http://schemas.microsoft.com/office/drawing/2014/main" id="{E18D4F53-D3AA-4F7D-B25B-F7B90A794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454" y="1643784"/>
            <a:ext cx="3570432" cy="357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88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26CDD181209F489FEF53D6214A15DD" ma:contentTypeVersion="11" ma:contentTypeDescription="Create a new document." ma:contentTypeScope="" ma:versionID="e5e36ed6d35e2d4eae7c8a2410ecbcda">
  <xsd:schema xmlns:xsd="http://www.w3.org/2001/XMLSchema" xmlns:xs="http://www.w3.org/2001/XMLSchema" xmlns:p="http://schemas.microsoft.com/office/2006/metadata/properties" xmlns:ns2="40707318-b730-4a25-bd0c-0660ed77b910" xmlns:ns3="6088ed9d-2e28-4377-a729-afdb6e834100" targetNamespace="http://schemas.microsoft.com/office/2006/metadata/properties" ma:root="true" ma:fieldsID="df3c08602fb034a5c2aaac4be37453e2" ns2:_="" ns3:_="">
    <xsd:import namespace="40707318-b730-4a25-bd0c-0660ed77b910"/>
    <xsd:import namespace="6088ed9d-2e28-4377-a729-afdb6e8341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07318-b730-4a25-bd0c-0660ed77b9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8ed9d-2e28-4377-a729-afdb6e83410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D4F47C-2B97-4513-9150-705B589C0D4A}"/>
</file>

<file path=customXml/itemProps2.xml><?xml version="1.0" encoding="utf-8"?>
<ds:datastoreItem xmlns:ds="http://schemas.openxmlformats.org/officeDocument/2006/customXml" ds:itemID="{00555CBC-1277-49DD-A6ED-248C17A5B45E}"/>
</file>

<file path=customXml/itemProps3.xml><?xml version="1.0" encoding="utf-8"?>
<ds:datastoreItem xmlns:ds="http://schemas.openxmlformats.org/officeDocument/2006/customXml" ds:itemID="{B1412179-9DD8-4F3C-B4E9-65C6B9C157CE}"/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112</Words>
  <Application>Microsoft Office PowerPoint</Application>
  <PresentationFormat>Widescreen</PresentationFormat>
  <Paragraphs>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Gisha</vt:lpstr>
      <vt:lpstr>Office Theme</vt:lpstr>
      <vt:lpstr>Instructions</vt:lpstr>
      <vt:lpstr>Six Action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</dc:creator>
  <cp:lastModifiedBy>Craig Harris</cp:lastModifiedBy>
  <cp:revision>14</cp:revision>
  <dcterms:created xsi:type="dcterms:W3CDTF">2020-05-04T13:27:42Z</dcterms:created>
  <dcterms:modified xsi:type="dcterms:W3CDTF">2020-05-09T16:30:48Z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0x0101002B26CDD181209F489FEF53D6214A15DD</vt:lpwstr>
  </property>
</Properties>
</file>